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3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embeddedFontLst>
    <p:embeddedFont>
      <p:font typeface="Roboto Light" panose="020B0604020202020204" charset="0"/>
      <p:regular r:id="rId12"/>
      <p:bold r:id="rId13"/>
      <p:italic r:id="rId14"/>
      <p:boldItalic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Raleway Medium" panose="020B0604020202020204" charset="-52"/>
      <p:regular r:id="rId20"/>
      <p:bold r:id="rId21"/>
      <p:italic r:id="rId22"/>
      <p:boldItalic r:id="rId23"/>
    </p:embeddedFont>
    <p:embeddedFont>
      <p:font typeface="Raleway" panose="020B0604020202020204" charset="-52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770">
          <p15:clr>
            <a:srgbClr val="9AA0A6"/>
          </p15:clr>
        </p15:guide>
        <p15:guide id="2" pos="2024">
          <p15:clr>
            <a:srgbClr val="9AA0A6"/>
          </p15:clr>
        </p15:guide>
        <p15:guide id="3" orient="horz" pos="1527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57" d="100"/>
          <a:sy n="157" d="100"/>
        </p:scale>
        <p:origin x="-294" y="-18"/>
      </p:cViewPr>
      <p:guideLst>
        <p:guide orient="horz" pos="770"/>
        <p:guide orient="horz" pos="1527"/>
        <p:guide pos="20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font" Target="fonts/font16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2868518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g10faee31761_2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" name="Google Shape;44;g10faee31761_2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g10faee31761_2_1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" name="Google Shape;51;g10faee31761_2_1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0faee31761_2_1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0faee31761_2_1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10faee31761_2_2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10faee31761_2_2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10faee31761_2_2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10faee31761_2_2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10faee31761_2_2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10faee31761_2_2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10faee31761_2_2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10faee31761_2_2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10faee31761_2_2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10faee31761_2_2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10faee31761_2_2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10faee31761_2_2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7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60000" y="283800"/>
            <a:ext cx="360000" cy="36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oogle Shape;26;p11"/>
          <p:cNvPicPr preferRelativeResize="0"/>
          <p:nvPr/>
        </p:nvPicPr>
        <p:blipFill rotWithShape="1">
          <a:blip r:embed="rId2">
            <a:alphaModFix/>
          </a:blip>
          <a:srcRect l="-10260" t="680" r="10259" b="680"/>
          <a:stretch/>
        </p:blipFill>
        <p:spPr>
          <a:xfrm>
            <a:off x="0" y="0"/>
            <a:ext cx="9143996" cy="51435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0F0FF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p12"/>
          <p:cNvPicPr preferRelativeResize="0"/>
          <p:nvPr/>
        </p:nvPicPr>
        <p:blipFill rotWithShape="1">
          <a:blip r:embed="rId2">
            <a:alphaModFix/>
          </a:blip>
          <a:srcRect l="5045" t="1442" r="3546" b="8394"/>
          <a:stretch/>
        </p:blipFill>
        <p:spPr>
          <a:xfrm>
            <a:off x="0" y="0"/>
            <a:ext cx="9143996" cy="51435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1">
  <p:cSld name="BLANK_1">
    <p:bg>
      <p:bgPr>
        <a:solidFill>
          <a:srgbClr val="F0F0FF"/>
        </a:solid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">
  <p:cSld name="TITLE_AND_BODY_1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00"/>
              <a:buFont typeface="Raleway Medium"/>
              <a:buChar char="●"/>
              <a:defRPr sz="1700">
                <a:latin typeface="Raleway Medium"/>
                <a:ea typeface="Raleway Medium"/>
                <a:cs typeface="Raleway Medium"/>
                <a:sym typeface="Raleway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2" name="Google Shape;32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Font typeface="Roboto Light"/>
              <a:buChar char="●"/>
              <a:defRPr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Font typeface="Roboto Light"/>
              <a:buChar char="○"/>
              <a:defRPr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Font typeface="Roboto Light"/>
              <a:buChar char="■"/>
              <a:defRPr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Font typeface="Roboto Light"/>
              <a:buChar char="●"/>
              <a:defRPr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Font typeface="Roboto Light"/>
              <a:buChar char="○"/>
              <a:defRPr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Font typeface="Roboto Light"/>
              <a:buChar char="■"/>
              <a:defRPr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Font typeface="Roboto Light"/>
              <a:buChar char="●"/>
              <a:defRPr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Font typeface="Roboto Light"/>
              <a:buChar char="○"/>
              <a:defRPr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Font typeface="Roboto Light"/>
              <a:buChar char="■"/>
              <a:defRPr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33" name="Google Shape;33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2">
  <p:cSld name="TITLE_AND_BODY_2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Raleway Medium"/>
              <a:buChar char="●"/>
              <a:defRPr>
                <a:latin typeface="Raleway Medium"/>
                <a:ea typeface="Raleway Medium"/>
                <a:cs typeface="Raleway Medium"/>
                <a:sym typeface="Raleway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6" name="Google Shape;36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Font typeface="Roboto Light"/>
              <a:buChar char="●"/>
              <a:defRPr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Font typeface="Roboto Light"/>
              <a:buChar char="○"/>
              <a:defRPr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Font typeface="Roboto Light"/>
              <a:buChar char="■"/>
              <a:defRPr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Font typeface="Roboto Light"/>
              <a:buChar char="●"/>
              <a:defRPr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Font typeface="Roboto Light"/>
              <a:buChar char="○"/>
              <a:defRPr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Font typeface="Roboto Light"/>
              <a:buChar char="■"/>
              <a:defRPr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Font typeface="Roboto Light"/>
              <a:buChar char="●"/>
              <a:defRPr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Font typeface="Roboto Light"/>
              <a:buChar char="○"/>
              <a:defRPr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Font typeface="Roboto Light"/>
              <a:buChar char="■"/>
              <a:defRPr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37" name="Google Shape;37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obj">
  <p:cSld name="OBJEC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>
                <a:solidFill>
                  <a:srgbClr val="888888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40" name="Google Shape;40;p1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>
                <a:solidFill>
                  <a:srgbClr val="888888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41" name="Google Shape;41;p1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 sz="900" b="0" i="0" u="none" strike="noStrike" cap="none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chemeClr val="accent5"/>
            </a:gs>
            <a:gs pos="100000">
              <a:schemeClr val="dk2"/>
            </a:gs>
          </a:gsLst>
          <a:lin ang="2698631" scaled="0"/>
        </a:gra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60000" y="283800"/>
            <a:ext cx="360000" cy="36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gradFill>
          <a:gsLst>
            <a:gs pos="0">
              <a:schemeClr val="accent1"/>
            </a:gs>
            <a:gs pos="100000">
              <a:schemeClr val="dk2"/>
            </a:gs>
          </a:gsLst>
          <a:lin ang="2698631" scaled="0"/>
        </a:gra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1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60000" y="283800"/>
            <a:ext cx="360000" cy="36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rgbClr val="F0FFFE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60000" y="283800"/>
            <a:ext cx="360000" cy="36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rgbClr val="F0F0FF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60000" y="283800"/>
            <a:ext cx="360000" cy="36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rgbClr val="FBF0FF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60000" y="283800"/>
            <a:ext cx="360000" cy="36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rgbClr val="FFF9E5"/>
        </a:soli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60000" y="283800"/>
            <a:ext cx="360000" cy="36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gradFill>
          <a:gsLst>
            <a:gs pos="0">
              <a:srgbClr val="F0FFFE"/>
            </a:gs>
            <a:gs pos="100000">
              <a:schemeClr val="dk2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60000" y="283800"/>
            <a:ext cx="360000" cy="36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10"/>
          <p:cNvPicPr preferRelativeResize="0"/>
          <p:nvPr/>
        </p:nvPicPr>
        <p:blipFill rotWithShape="1">
          <a:blip r:embed="rId2">
            <a:alphaModFix/>
          </a:blip>
          <a:srcRect l="7230" t="72966" r="-7381" b="-394"/>
          <a:stretch/>
        </p:blipFill>
        <p:spPr>
          <a:xfrm rot="10800000">
            <a:off x="3110323" y="-1"/>
            <a:ext cx="9158302" cy="1430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10"/>
          <p:cNvPicPr preferRelativeResize="0"/>
          <p:nvPr/>
        </p:nvPicPr>
        <p:blipFill rotWithShape="1">
          <a:blip r:embed="rId2">
            <a:alphaModFix/>
          </a:blip>
          <a:srcRect l="-70" t="1360" r="-80" b="38187"/>
          <a:stretch/>
        </p:blipFill>
        <p:spPr>
          <a:xfrm rot="10800000">
            <a:off x="-159552" y="2829348"/>
            <a:ext cx="9158302" cy="31523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pos="227">
          <p15:clr>
            <a:srgbClr val="EA4335"/>
          </p15:clr>
        </p15:guide>
        <p15:guide id="2" pos="2880">
          <p15:clr>
            <a:srgbClr val="EA4335"/>
          </p15:clr>
        </p15:guide>
        <p15:guide id="3" pos="5556">
          <p15:clr>
            <a:srgbClr val="EA4335"/>
          </p15:clr>
        </p15:guide>
        <p15:guide id="4" orient="horz" pos="364">
          <p15:clr>
            <a:srgbClr val="EA4335"/>
          </p15:clr>
        </p15:guide>
        <p15:guide id="5" orient="horz" pos="3061">
          <p15:clr>
            <a:srgbClr val="EA4335"/>
          </p15:clr>
        </p15:guide>
        <p15:guide id="6" pos="1555">
          <p15:clr>
            <a:srgbClr val="EA4335"/>
          </p15:clr>
        </p15:guide>
        <p15:guide id="7" pos="4231">
          <p15:clr>
            <a:srgbClr val="EA4335"/>
          </p15:clr>
        </p15:guide>
        <p15:guide id="8" orient="horz" pos="1713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FFE"/>
        </a:solid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7"/>
          <p:cNvSpPr txBox="1"/>
          <p:nvPr/>
        </p:nvSpPr>
        <p:spPr>
          <a:xfrm>
            <a:off x="807525" y="295150"/>
            <a:ext cx="72348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Родитель. Регистрация ребёнка или вход в профиль</a:t>
            </a:r>
            <a:endParaRPr sz="2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7" name="Google Shape;47;p17"/>
          <p:cNvSpPr txBox="1"/>
          <p:nvPr/>
        </p:nvSpPr>
        <p:spPr>
          <a:xfrm>
            <a:off x="4336450" y="3722700"/>
            <a:ext cx="15513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">
              <a:solidFill>
                <a:schemeClr val="accent2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48" name="Google Shape;4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26600" y="763925"/>
            <a:ext cx="5581343" cy="40960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FFE"/>
        </a:soli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8"/>
          <p:cNvSpPr txBox="1"/>
          <p:nvPr/>
        </p:nvSpPr>
        <p:spPr>
          <a:xfrm>
            <a:off x="807525" y="295150"/>
            <a:ext cx="72348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Родитель. Регистрация ребёнка или вход в профиль</a:t>
            </a:r>
            <a:endParaRPr sz="2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4" name="Google Shape;54;p18"/>
          <p:cNvSpPr txBox="1"/>
          <p:nvPr/>
        </p:nvSpPr>
        <p:spPr>
          <a:xfrm>
            <a:off x="4336450" y="3722700"/>
            <a:ext cx="15513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">
              <a:solidFill>
                <a:schemeClr val="accent2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55" name="Google Shape;5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54800" y="807550"/>
            <a:ext cx="5409674" cy="3972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FFE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9"/>
          <p:cNvSpPr txBox="1"/>
          <p:nvPr/>
        </p:nvSpPr>
        <p:spPr>
          <a:xfrm>
            <a:off x="807525" y="295150"/>
            <a:ext cx="72348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Родитель. Регистрация ребёнка или вход в профиль</a:t>
            </a:r>
            <a:endParaRPr sz="2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1" name="Google Shape;61;p19"/>
          <p:cNvSpPr txBox="1"/>
          <p:nvPr/>
        </p:nvSpPr>
        <p:spPr>
          <a:xfrm>
            <a:off x="4336450" y="3722700"/>
            <a:ext cx="15513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">
              <a:solidFill>
                <a:schemeClr val="accent2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62" name="Google Shape;6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67163" y="817400"/>
            <a:ext cx="5609677" cy="4119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FFE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0"/>
          <p:cNvSpPr txBox="1"/>
          <p:nvPr/>
        </p:nvSpPr>
        <p:spPr>
          <a:xfrm>
            <a:off x="807525" y="295150"/>
            <a:ext cx="72348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Родитель. Регистрация по ссылке-приглашению</a:t>
            </a:r>
            <a:endParaRPr sz="18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8" name="Google Shape;68;p20"/>
          <p:cNvSpPr txBox="1"/>
          <p:nvPr/>
        </p:nvSpPr>
        <p:spPr>
          <a:xfrm>
            <a:off x="4336450" y="3722700"/>
            <a:ext cx="15513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">
              <a:solidFill>
                <a:schemeClr val="accent2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69" name="Google Shape;6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21175" y="807550"/>
            <a:ext cx="6207498" cy="4052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FFE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1"/>
          <p:cNvSpPr txBox="1"/>
          <p:nvPr/>
        </p:nvSpPr>
        <p:spPr>
          <a:xfrm>
            <a:off x="807525" y="295150"/>
            <a:ext cx="72348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Родитель. Регистрация по ссылке-приглашению</a:t>
            </a:r>
            <a:endParaRPr sz="18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75" name="Google Shape;75;p21"/>
          <p:cNvSpPr txBox="1"/>
          <p:nvPr/>
        </p:nvSpPr>
        <p:spPr>
          <a:xfrm>
            <a:off x="4336450" y="3722700"/>
            <a:ext cx="15513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">
              <a:solidFill>
                <a:schemeClr val="accent2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76" name="Google Shape;7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04700" y="807550"/>
            <a:ext cx="6207498" cy="4052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FFE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/>
          <p:nvPr/>
        </p:nvSpPr>
        <p:spPr>
          <a:xfrm>
            <a:off x="807525" y="295150"/>
            <a:ext cx="72348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Родитель. Регистрация по ссылке-приглашению</a:t>
            </a:r>
            <a:endParaRPr sz="18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82" name="Google Shape;82;p22"/>
          <p:cNvSpPr txBox="1"/>
          <p:nvPr/>
        </p:nvSpPr>
        <p:spPr>
          <a:xfrm>
            <a:off x="4336450" y="3722700"/>
            <a:ext cx="15513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">
              <a:solidFill>
                <a:schemeClr val="accent2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83" name="Google Shape;8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75375" y="807550"/>
            <a:ext cx="6299100" cy="4112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FFE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3"/>
          <p:cNvSpPr txBox="1"/>
          <p:nvPr/>
        </p:nvSpPr>
        <p:spPr>
          <a:xfrm>
            <a:off x="807525" y="295150"/>
            <a:ext cx="72348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Родитель. Регистрация по ссылке-приглашению</a:t>
            </a:r>
            <a:endParaRPr sz="18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89" name="Google Shape;89;p23"/>
          <p:cNvSpPr txBox="1"/>
          <p:nvPr/>
        </p:nvSpPr>
        <p:spPr>
          <a:xfrm>
            <a:off x="4336450" y="3722700"/>
            <a:ext cx="15513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">
              <a:solidFill>
                <a:schemeClr val="accent2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90" name="Google Shape;9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71900" y="807550"/>
            <a:ext cx="6207498" cy="4052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FFE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4"/>
          <p:cNvSpPr txBox="1"/>
          <p:nvPr/>
        </p:nvSpPr>
        <p:spPr>
          <a:xfrm>
            <a:off x="807525" y="295150"/>
            <a:ext cx="72348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Родитель. Профиль</a:t>
            </a:r>
            <a:endParaRPr sz="18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96" name="Google Shape;96;p24"/>
          <p:cNvSpPr txBox="1"/>
          <p:nvPr/>
        </p:nvSpPr>
        <p:spPr>
          <a:xfrm>
            <a:off x="4336450" y="3722700"/>
            <a:ext cx="15513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">
              <a:solidFill>
                <a:schemeClr val="accent2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97" name="Google Shape;97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04075" y="748525"/>
            <a:ext cx="5518239" cy="4052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FFE"/>
        </a:soli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5"/>
          <p:cNvSpPr txBox="1"/>
          <p:nvPr/>
        </p:nvSpPr>
        <p:spPr>
          <a:xfrm>
            <a:off x="807525" y="295150"/>
            <a:ext cx="72348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Родитель. Отображение в профиле ребёнка</a:t>
            </a:r>
            <a:endParaRPr sz="18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03" name="Google Shape;103;p25"/>
          <p:cNvSpPr txBox="1"/>
          <p:nvPr/>
        </p:nvSpPr>
        <p:spPr>
          <a:xfrm>
            <a:off x="4336450" y="3722700"/>
            <a:ext cx="15513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">
              <a:solidFill>
                <a:schemeClr val="accent2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104" name="Google Shape;10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61425" y="768200"/>
            <a:ext cx="5435576" cy="3991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BFBFB"/>
      </a:lt1>
      <a:dk2>
        <a:srgbClr val="595CED"/>
      </a:dk2>
      <a:lt2>
        <a:srgbClr val="EF5DA8"/>
      </a:lt2>
      <a:accent1>
        <a:srgbClr val="4BF9E8"/>
      </a:accent1>
      <a:accent2>
        <a:srgbClr val="0000C9"/>
      </a:accent2>
      <a:accent3>
        <a:srgbClr val="961CC7"/>
      </a:accent3>
      <a:accent4>
        <a:srgbClr val="5D5DF4"/>
      </a:accent4>
      <a:accent5>
        <a:srgbClr val="AC48D4"/>
      </a:accent5>
      <a:accent6>
        <a:srgbClr val="FFD852"/>
      </a:accent6>
      <a:hlink>
        <a:srgbClr val="16E0C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</Words>
  <Application>Microsoft Office PowerPoint</Application>
  <PresentationFormat>Экран (16:9)</PresentationFormat>
  <Paragraphs>9</Paragraphs>
  <Slides>9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Roboto Light</vt:lpstr>
      <vt:lpstr>Calibri</vt:lpstr>
      <vt:lpstr>Raleway Medium</vt:lpstr>
      <vt:lpstr>Raleway</vt:lpstr>
      <vt:lpstr>Simple Light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школа Пятковская</dc:creator>
  <cp:lastModifiedBy>школа Пятковская</cp:lastModifiedBy>
  <cp:revision>1</cp:revision>
  <dcterms:modified xsi:type="dcterms:W3CDTF">2022-01-31T04:55:46Z</dcterms:modified>
</cp:coreProperties>
</file>