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84" r:id="rId7"/>
    <p:sldId id="261" r:id="rId8"/>
    <p:sldId id="28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82" r:id="rId20"/>
    <p:sldId id="278" r:id="rId21"/>
    <p:sldId id="279" r:id="rId22"/>
    <p:sldId id="272" r:id="rId23"/>
    <p:sldId id="273" r:id="rId24"/>
    <p:sldId id="274" r:id="rId25"/>
    <p:sldId id="275" r:id="rId26"/>
    <p:sldId id="276" r:id="rId27"/>
    <p:sldId id="283" r:id="rId28"/>
    <p:sldId id="281" r:id="rId29"/>
    <p:sldId id="27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F7A5-A3FE-43FF-AF0A-240008BF5810}" type="datetimeFigureOut">
              <a:rPr lang="ru-RU" smtClean="0"/>
              <a:pPr/>
              <a:t>01.01.2015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B471725-9934-4D48-AB9B-FF5EE2A2C3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F7A5-A3FE-43FF-AF0A-240008BF5810}" type="datetimeFigureOut">
              <a:rPr lang="ru-RU" smtClean="0"/>
              <a:pPr/>
              <a:t>01.01.2015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1725-9934-4D48-AB9B-FF5EE2A2C3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F7A5-A3FE-43FF-AF0A-240008BF5810}" type="datetimeFigureOut">
              <a:rPr lang="ru-RU" smtClean="0"/>
              <a:pPr/>
              <a:t>01.01.2015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1725-9934-4D48-AB9B-FF5EE2A2C3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F7A5-A3FE-43FF-AF0A-240008BF5810}" type="datetimeFigureOut">
              <a:rPr lang="ru-RU" smtClean="0"/>
              <a:pPr/>
              <a:t>01.01.2015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B471725-9934-4D48-AB9B-FF5EE2A2C3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F7A5-A3FE-43FF-AF0A-240008BF5810}" type="datetimeFigureOut">
              <a:rPr lang="ru-RU" smtClean="0"/>
              <a:pPr/>
              <a:t>01.01.2015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1725-9934-4D48-AB9B-FF5EE2A2C3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F7A5-A3FE-43FF-AF0A-240008BF5810}" type="datetimeFigureOut">
              <a:rPr lang="ru-RU" smtClean="0"/>
              <a:pPr/>
              <a:t>01.01.2015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1725-9934-4D48-AB9B-FF5EE2A2C3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F7A5-A3FE-43FF-AF0A-240008BF5810}" type="datetimeFigureOut">
              <a:rPr lang="ru-RU" smtClean="0"/>
              <a:pPr/>
              <a:t>01.01.2015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B471725-9934-4D48-AB9B-FF5EE2A2C3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F7A5-A3FE-43FF-AF0A-240008BF5810}" type="datetimeFigureOut">
              <a:rPr lang="ru-RU" smtClean="0"/>
              <a:pPr/>
              <a:t>01.01.2015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1725-9934-4D48-AB9B-FF5EE2A2C3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F7A5-A3FE-43FF-AF0A-240008BF5810}" type="datetimeFigureOut">
              <a:rPr lang="ru-RU" smtClean="0"/>
              <a:pPr/>
              <a:t>01.01.2015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1725-9934-4D48-AB9B-FF5EE2A2C3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F7A5-A3FE-43FF-AF0A-240008BF5810}" type="datetimeFigureOut">
              <a:rPr lang="ru-RU" smtClean="0"/>
              <a:pPr/>
              <a:t>01.01.2015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1725-9934-4D48-AB9B-FF5EE2A2C3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F7A5-A3FE-43FF-AF0A-240008BF5810}" type="datetimeFigureOut">
              <a:rPr lang="ru-RU" smtClean="0"/>
              <a:pPr/>
              <a:t>01.01.2015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1725-9934-4D48-AB9B-FF5EE2A2C3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367F7A5-A3FE-43FF-AF0A-240008BF5810}" type="datetimeFigureOut">
              <a:rPr lang="ru-RU" smtClean="0"/>
              <a:pPr/>
              <a:t>01.01.2015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B471725-9934-4D48-AB9B-FF5EE2A2C3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Школьный музей </a:t>
            </a:r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Нижнеманайской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ООШ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Picture 7" descr="C:\Documents and Settings\mih2\Мои документы\для школы\DSCN1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857256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86248" y="550070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Михайлова Маргарита Александровна</a:t>
            </a:r>
          </a:p>
          <a:p>
            <a:pPr algn="r">
              <a:buNone/>
            </a:pPr>
            <a:r>
              <a:rPr lang="ru-RU" b="1" dirty="0" smtClean="0">
                <a:solidFill>
                  <a:schemeClr val="bg1"/>
                </a:solidFill>
              </a:rPr>
              <a:t>Учитель истории </a:t>
            </a:r>
          </a:p>
          <a:p>
            <a:pPr algn="r">
              <a:buNone/>
            </a:pPr>
            <a:r>
              <a:rPr lang="ru-RU" b="1" dirty="0" err="1" smtClean="0">
                <a:solidFill>
                  <a:schemeClr val="bg1"/>
                </a:solidFill>
              </a:rPr>
              <a:t>Нижнеманайская</a:t>
            </a:r>
            <a:r>
              <a:rPr lang="ru-RU" b="1" dirty="0" smtClean="0">
                <a:solidFill>
                  <a:schemeClr val="bg1"/>
                </a:solidFill>
              </a:rPr>
              <a:t> ООШ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Этнографический уголок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74" name="Picture 2" descr="F:\музей фото\Изображение 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5143536" cy="4000528"/>
          </a:xfrm>
          <a:prstGeom prst="rect">
            <a:avLst/>
          </a:prstGeom>
          <a:noFill/>
        </p:spPr>
      </p:pic>
      <p:pic>
        <p:nvPicPr>
          <p:cNvPr id="3075" name="Picture 3" descr="F:\музей фото\Изображение 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643182"/>
            <a:ext cx="4786314" cy="4214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музей фото\Изображение 0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9124" cy="3643314"/>
          </a:xfrm>
          <a:prstGeom prst="rect">
            <a:avLst/>
          </a:prstGeom>
          <a:noFill/>
        </p:spPr>
      </p:pic>
      <p:pic>
        <p:nvPicPr>
          <p:cNvPr id="4099" name="Picture 3" descr="F:\музей фото\Изображение 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9397" y="2849569"/>
            <a:ext cx="5154603" cy="4008431"/>
          </a:xfrm>
          <a:prstGeom prst="rect">
            <a:avLst/>
          </a:prstGeom>
          <a:noFill/>
        </p:spPr>
      </p:pic>
      <p:pic>
        <p:nvPicPr>
          <p:cNvPr id="1026" name="Picture 2" descr="C:\Documents and Settings\mih2\Мои документы\Мои рисунки\DSCN05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0"/>
            <a:ext cx="3714776" cy="2786058"/>
          </a:xfrm>
          <a:prstGeom prst="rect">
            <a:avLst/>
          </a:prstGeom>
          <a:noFill/>
        </p:spPr>
      </p:pic>
      <p:pic>
        <p:nvPicPr>
          <p:cNvPr id="1027" name="Picture 3" descr="C:\Documents and Settings\mih2\Мои документы\Мои рисунки\DSCN05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714752"/>
            <a:ext cx="3643306" cy="29368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музей фото\Изображение 0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34616" cy="4525962"/>
          </a:xfrm>
          <a:prstGeom prst="rect">
            <a:avLst/>
          </a:prstGeom>
          <a:noFill/>
        </p:spPr>
      </p:pic>
      <p:pic>
        <p:nvPicPr>
          <p:cNvPr id="5123" name="Picture 3" descr="F:\музей фото\Изображение 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214686"/>
            <a:ext cx="4786314" cy="3643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музей фото\Изображение 0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16" cy="4286256"/>
          </a:xfrm>
          <a:prstGeom prst="rect">
            <a:avLst/>
          </a:prstGeom>
          <a:noFill/>
        </p:spPr>
      </p:pic>
      <p:pic>
        <p:nvPicPr>
          <p:cNvPr id="6147" name="Picture 3" descr="F:\музей фото\Изображение 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286124"/>
            <a:ext cx="4714876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Пионерская организация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170" name="Picture 2" descr="F:\музей фото\Изображение 0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2"/>
            <a:ext cx="5000660" cy="3286148"/>
          </a:xfrm>
          <a:prstGeom prst="rect">
            <a:avLst/>
          </a:prstGeom>
          <a:noFill/>
        </p:spPr>
      </p:pic>
      <p:pic>
        <p:nvPicPr>
          <p:cNvPr id="7171" name="Picture 3" descr="F:\музей фото\Изображение 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40" y="2786058"/>
            <a:ext cx="5000660" cy="4071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История школы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195" name="Picture 3" descr="F:\музей фото\Изображение 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5072066" cy="3929090"/>
          </a:xfrm>
          <a:prstGeom prst="rect">
            <a:avLst/>
          </a:prstGeom>
          <a:noFill/>
        </p:spPr>
      </p:pic>
      <p:pic>
        <p:nvPicPr>
          <p:cNvPr id="8196" name="Picture 4" descr="F:\музей фото\Изображение 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9" y="2357430"/>
            <a:ext cx="5214942" cy="4500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музей фото\Изображение 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72132" cy="4143380"/>
          </a:xfrm>
          <a:prstGeom prst="rect">
            <a:avLst/>
          </a:prstGeom>
          <a:noFill/>
        </p:spPr>
      </p:pic>
      <p:pic>
        <p:nvPicPr>
          <p:cNvPr id="9219" name="Picture 3" descr="F:\музей фото\Изображение 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643182"/>
            <a:ext cx="5715008" cy="4214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По труду - почет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42" name="Picture 2" descr="F:\музей фото\Изображение 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5072066" cy="4143405"/>
          </a:xfrm>
          <a:prstGeom prst="rect">
            <a:avLst/>
          </a:prstGeom>
          <a:noFill/>
        </p:spPr>
      </p:pic>
      <p:pic>
        <p:nvPicPr>
          <p:cNvPr id="10243" name="Picture 3" descr="F:\музей фото\Изображение 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7893" y="2500306"/>
            <a:ext cx="5726107" cy="4357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музей фото\Изображение 0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All Users\Документы\Мои рисунки\Изображение 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Школьный историко-краеведческий музей </a:t>
            </a:r>
            <a:r>
              <a:rPr lang="ru-RU" dirty="0" err="1" smtClean="0"/>
              <a:t>Нижнеманайской</a:t>
            </a:r>
            <a:r>
              <a:rPr lang="ru-RU" dirty="0" smtClean="0"/>
              <a:t> школы был создан 1983 году силами учащихся и учителей, при активной помощи жителей села. Основателем и руководителем музея являлась Третьякова Зоя Николаевна.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Стенды об участниках </a:t>
            </a:r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ВОв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8434" name="Picture 2" descr="F:\фото-13 апреля\P10103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6072198" cy="4357718"/>
          </a:xfrm>
          <a:prstGeom prst="rect">
            <a:avLst/>
          </a:prstGeom>
          <a:noFill/>
        </p:spPr>
      </p:pic>
      <p:pic>
        <p:nvPicPr>
          <p:cNvPr id="18435" name="Picture 3" descr="F:\фото-13 апреля\P10103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000372"/>
            <a:ext cx="3929058" cy="3857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F:\фото-13 апреля\P10103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43702" cy="6858000"/>
          </a:xfrm>
          <a:prstGeom prst="rect">
            <a:avLst/>
          </a:prstGeom>
          <a:noFill/>
        </p:spPr>
      </p:pic>
      <p:pic>
        <p:nvPicPr>
          <p:cNvPr id="19459" name="Picture 3" descr="F:\фото-13 апреля\P1010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0"/>
            <a:ext cx="47148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музей фото\Изображение 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929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F:\музей фото\Изображение 0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29256" cy="4286256"/>
          </a:xfrm>
          <a:prstGeom prst="rect">
            <a:avLst/>
          </a:prstGeom>
          <a:noFill/>
        </p:spPr>
      </p:pic>
      <p:pic>
        <p:nvPicPr>
          <p:cNvPr id="13315" name="Picture 3" descr="F:\музей фото\Изображение 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278041"/>
            <a:ext cx="5929322" cy="4579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F:\музей фото\Изображение 0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643998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Альбомы с фотографиями выпускников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362" name="Picture 2" descr="F:\музей фото\Изображение 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5000660" cy="3668706"/>
          </a:xfrm>
          <a:prstGeom prst="rect">
            <a:avLst/>
          </a:prstGeom>
          <a:noFill/>
        </p:spPr>
      </p:pic>
      <p:pic>
        <p:nvPicPr>
          <p:cNvPr id="15363" name="Picture 3" descr="F:\музей фото\Изображение 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786058"/>
            <a:ext cx="5857884" cy="4071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История школьной жизни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6386" name="Picture 2" descr="F:\музей фото\Изображение 0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428736"/>
            <a:ext cx="7358114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s\Документы\Мои рисунки\Изображение 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34616" cy="4525962"/>
          </a:xfrm>
          <a:prstGeom prst="rect">
            <a:avLst/>
          </a:prstGeom>
          <a:noFill/>
        </p:spPr>
      </p:pic>
      <p:pic>
        <p:nvPicPr>
          <p:cNvPr id="4099" name="Picture 3" descr="C:\Documents and Settings\All Users\Документы\Мои рисунки\Изображение 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9265" y="1563685"/>
            <a:ext cx="6154735" cy="5294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Флаг детской организации «Надежда»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 descr="C:\Documents and Settings\All Users\Документы\Мои рисунки\Изображение 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85860"/>
            <a:ext cx="7286676" cy="53578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Природа края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7410" name="Picture 2" descr="F:\музей фото\Изображение 0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4786314" cy="3643338"/>
          </a:xfrm>
          <a:prstGeom prst="rect">
            <a:avLst/>
          </a:prstGeom>
          <a:noFill/>
        </p:spPr>
      </p:pic>
      <p:pic>
        <p:nvPicPr>
          <p:cNvPr id="17411" name="Picture 3" descr="F:\музей фото\Изображение 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9" y="2857496"/>
            <a:ext cx="5940421" cy="4000504"/>
          </a:xfrm>
          <a:prstGeom prst="rect">
            <a:avLst/>
          </a:prstGeom>
          <a:noFill/>
        </p:spPr>
      </p:pic>
      <p:pic>
        <p:nvPicPr>
          <p:cNvPr id="2050" name="Picture 2" descr="C:\Documents and Settings\mih2\Мои документы\Мои рисунки\музей фото\Изображение 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85728"/>
            <a:ext cx="3500462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Основной фонд музея составляют подлинные предметы быта, домашняя утварь, одежда, орудия труда, документы, фотографии, предметы личного снаряжения солдат времен Вов, банковские билеты, монеты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4000" b="1" dirty="0" smtClean="0"/>
              <a:t>Как милая деревня хороша, </a:t>
            </a:r>
            <a:br>
              <a:rPr lang="ru-RU" sz="4000" b="1" dirty="0" smtClean="0"/>
            </a:br>
            <a:r>
              <a:rPr lang="ru-RU" sz="4000" b="1" dirty="0" smtClean="0"/>
              <a:t>никогда ее я не забуду</a:t>
            </a:r>
            <a:br>
              <a:rPr lang="ru-RU" sz="4000" b="1" dirty="0" smtClean="0"/>
            </a:br>
            <a:r>
              <a:rPr lang="ru-RU" sz="4000" b="1" dirty="0" smtClean="0"/>
              <a:t>Здесь радуется сердце и душа – </a:t>
            </a:r>
            <a:br>
              <a:rPr lang="ru-RU" sz="4000" b="1" dirty="0" smtClean="0"/>
            </a:br>
            <a:r>
              <a:rPr lang="ru-RU" sz="4000" b="1" dirty="0" err="1" smtClean="0"/>
              <a:t>Манай</a:t>
            </a:r>
            <a:r>
              <a:rPr lang="ru-RU" sz="4000" b="1" dirty="0" smtClean="0"/>
              <a:t>, как маленькое чудо.</a:t>
            </a:r>
            <a:br>
              <a:rPr lang="ru-RU" sz="4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Ирина Михайлова выпускница школы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Основные разделы: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Образование села</a:t>
            </a:r>
          </a:p>
          <a:p>
            <a:r>
              <a:rPr lang="ru-RU" dirty="0" smtClean="0"/>
              <a:t>Этнографический уголок</a:t>
            </a:r>
          </a:p>
          <a:p>
            <a:r>
              <a:rPr lang="ru-RU" dirty="0" smtClean="0"/>
              <a:t>Великая Отечественная война</a:t>
            </a:r>
          </a:p>
          <a:p>
            <a:r>
              <a:rPr lang="ru-RU" dirty="0" smtClean="0"/>
              <a:t>Образование колхоза</a:t>
            </a:r>
          </a:p>
          <a:p>
            <a:r>
              <a:rPr lang="ru-RU" dirty="0" smtClean="0"/>
              <a:t>Труженики села</a:t>
            </a:r>
          </a:p>
          <a:p>
            <a:r>
              <a:rPr lang="ru-RU" dirty="0" smtClean="0"/>
              <a:t>История школы</a:t>
            </a:r>
          </a:p>
          <a:p>
            <a:r>
              <a:rPr lang="ru-RU" dirty="0" smtClean="0"/>
              <a:t>Пионерская организация</a:t>
            </a:r>
          </a:p>
          <a:p>
            <a:r>
              <a:rPr lang="ru-RU" dirty="0" smtClean="0"/>
              <a:t>Школьная организация «Надежда»</a:t>
            </a:r>
          </a:p>
          <a:p>
            <a:r>
              <a:rPr lang="ru-RU" dirty="0" smtClean="0"/>
              <a:t>Природа края</a:t>
            </a:r>
          </a:p>
          <a:p>
            <a:r>
              <a:rPr lang="ru-RU" dirty="0" smtClean="0"/>
              <a:t>нумизматика</a:t>
            </a:r>
          </a:p>
          <a:p>
            <a:r>
              <a:rPr lang="ru-RU" dirty="0" err="1" smtClean="0"/>
              <a:t>Упоровскому</a:t>
            </a:r>
            <a:r>
              <a:rPr lang="ru-RU" dirty="0" smtClean="0"/>
              <a:t> району – 80 лет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accent2"/>
                </a:solidFill>
              </a:rPr>
              <a:t>Упоровскому</a:t>
            </a:r>
            <a:r>
              <a:rPr lang="ru-RU" dirty="0" smtClean="0">
                <a:solidFill>
                  <a:schemeClr val="accent2"/>
                </a:solidFill>
              </a:rPr>
              <a:t> району – 80 лет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C:\Documents and Settings\User\Мои документы\Мои рисунки\приложение 0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3520"/>
            <a:ext cx="4286248" cy="3214687"/>
          </a:xfrm>
          <a:prstGeom prst="rect">
            <a:avLst/>
          </a:prstGeom>
          <a:noFill/>
        </p:spPr>
      </p:pic>
      <p:pic>
        <p:nvPicPr>
          <p:cNvPr id="1027" name="Picture 3" descr="C:\Documents and Settings\User\Мои документы\Мои рисунки\приложение 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142984"/>
            <a:ext cx="4429124" cy="3322110"/>
          </a:xfrm>
          <a:prstGeom prst="rect">
            <a:avLst/>
          </a:prstGeom>
          <a:noFill/>
        </p:spPr>
      </p:pic>
      <p:pic>
        <p:nvPicPr>
          <p:cNvPr id="1028" name="Picture 4" descr="C:\Documents and Settings\User\Мои документы\Мои рисунки\приложение 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5131" y="2928934"/>
            <a:ext cx="4945219" cy="39290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Из истории села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6" name="Picture 2" descr="F:\музей фото\Изображение 0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4429124" cy="4454524"/>
          </a:xfrm>
          <a:prstGeom prst="rect">
            <a:avLst/>
          </a:prstGeom>
          <a:noFill/>
        </p:spPr>
      </p:pic>
      <p:pic>
        <p:nvPicPr>
          <p:cNvPr id="1027" name="Picture 3" descr="F:\музей фото\Изображение 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30" y="2706669"/>
            <a:ext cx="4643470" cy="4151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l Users\Документы\Мои рисунки\Изображение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34616" cy="4525962"/>
          </a:xfrm>
          <a:prstGeom prst="rect">
            <a:avLst/>
          </a:prstGeom>
          <a:noFill/>
        </p:spPr>
      </p:pic>
      <p:pic>
        <p:nvPicPr>
          <p:cNvPr id="1027" name="Picture 3" descr="C:\Documents and Settings\All Users\Документы\Мои рисунки\Изображение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9265" y="2428868"/>
            <a:ext cx="6154735" cy="4429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музей фото\Изображение 0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4876" cy="3589325"/>
          </a:xfrm>
          <a:prstGeom prst="rect">
            <a:avLst/>
          </a:prstGeom>
          <a:noFill/>
        </p:spPr>
      </p:pic>
      <p:pic>
        <p:nvPicPr>
          <p:cNvPr id="2051" name="Picture 3" descr="F:\музей фото\Изображение 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092" y="3500438"/>
            <a:ext cx="4714908" cy="3357562"/>
          </a:xfrm>
          <a:prstGeom prst="rect">
            <a:avLst/>
          </a:prstGeom>
          <a:noFill/>
        </p:spPr>
      </p:pic>
      <p:pic>
        <p:nvPicPr>
          <p:cNvPr id="2052" name="Picture 4" descr="F:\музей фото\Изображение 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6587" y="0"/>
            <a:ext cx="4797413" cy="3571900"/>
          </a:xfrm>
          <a:prstGeom prst="rect">
            <a:avLst/>
          </a:prstGeom>
          <a:noFill/>
        </p:spPr>
      </p:pic>
      <p:pic>
        <p:nvPicPr>
          <p:cNvPr id="2053" name="Picture 5" descr="F:\музей фото\Изображение 0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643438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101</TotalTime>
  <Words>144</Words>
  <Application>Microsoft Office PowerPoint</Application>
  <PresentationFormat>Экран (4:3)</PresentationFormat>
  <Paragraphs>30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Трек</vt:lpstr>
      <vt:lpstr>Школьный музей Нижнеманайской ООШ</vt:lpstr>
      <vt:lpstr>Слайд 2</vt:lpstr>
      <vt:lpstr>Слайд 3</vt:lpstr>
      <vt:lpstr>Слайд 4</vt:lpstr>
      <vt:lpstr>Основные разделы:</vt:lpstr>
      <vt:lpstr>Упоровскому району – 80 лет</vt:lpstr>
      <vt:lpstr>Из истории села</vt:lpstr>
      <vt:lpstr>Слайд 8</vt:lpstr>
      <vt:lpstr>Слайд 9</vt:lpstr>
      <vt:lpstr>Этнографический уголок</vt:lpstr>
      <vt:lpstr>Слайд 11</vt:lpstr>
      <vt:lpstr>Слайд 12</vt:lpstr>
      <vt:lpstr>Слайд 13</vt:lpstr>
      <vt:lpstr>Пионерская организация</vt:lpstr>
      <vt:lpstr>История школы</vt:lpstr>
      <vt:lpstr>Слайд 16</vt:lpstr>
      <vt:lpstr>По труду - почет</vt:lpstr>
      <vt:lpstr>Слайд 18</vt:lpstr>
      <vt:lpstr>Слайд 19</vt:lpstr>
      <vt:lpstr>Стенды об участниках ВОв</vt:lpstr>
      <vt:lpstr>Слайд 21</vt:lpstr>
      <vt:lpstr>Слайд 22</vt:lpstr>
      <vt:lpstr>Слайд 23</vt:lpstr>
      <vt:lpstr>Слайд 24</vt:lpstr>
      <vt:lpstr>Альбомы с фотографиями выпускников</vt:lpstr>
      <vt:lpstr>История школьной жизни</vt:lpstr>
      <vt:lpstr>Слайд 27</vt:lpstr>
      <vt:lpstr>Флаг детской организации «Надежда»</vt:lpstr>
      <vt:lpstr>Природа края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Школьный музей Нижнеманайской ООШ</dc:title>
  <dc:creator>mih</dc:creator>
  <cp:lastModifiedBy>mih</cp:lastModifiedBy>
  <cp:revision>13</cp:revision>
  <dcterms:created xsi:type="dcterms:W3CDTF">2012-04-08T09:01:41Z</dcterms:created>
  <dcterms:modified xsi:type="dcterms:W3CDTF">2015-01-01T15:50:59Z</dcterms:modified>
</cp:coreProperties>
</file>